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78" r:id="rId5"/>
    <p:sldId id="258" r:id="rId6"/>
    <p:sldId id="259" r:id="rId7"/>
    <p:sldId id="260" r:id="rId8"/>
    <p:sldId id="280" r:id="rId9"/>
    <p:sldId id="263" r:id="rId10"/>
    <p:sldId id="266" r:id="rId11"/>
    <p:sldId id="267" r:id="rId12"/>
    <p:sldId id="268" r:id="rId13"/>
    <p:sldId id="269" r:id="rId14"/>
    <p:sldId id="270" r:id="rId15"/>
    <p:sldId id="272" r:id="rId16"/>
    <p:sldId id="282" r:id="rId17"/>
    <p:sldId id="285" r:id="rId18"/>
    <p:sldId id="286" r:id="rId19"/>
    <p:sldId id="281" r:id="rId20"/>
    <p:sldId id="277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990" y="-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4E630-AE52-414C-B8A3-657659ADEB7D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lifei\Desktop\Blogging for Profits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027" name="Picture 3" descr="C:\Users\lifei\Desktop\Youtube channel income\image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171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54305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8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Tips to create a Gaming Channel on YouTube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48590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9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How to Guest </a:t>
            </a:r>
            <a:r>
              <a:rPr lang="en-IN" sz="3600" b="1" dirty="0" err="1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VLog</a:t>
            </a: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 on YouTube And Get More Channel Views?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485900"/>
            <a:ext cx="8153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10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6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Advanced Tactics for Promoting Your YouTube Channel and Increasing Subscribers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42875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11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Best Tips on Profitable YouTube Advertising &amp; Promotion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54305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12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How to drive sales using YouTube Cards?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13</a:t>
            </a:r>
            <a:endParaRPr lang="en-IN" sz="36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YouTube Channel SEO Tips 2017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14</a:t>
            </a:r>
            <a:endParaRPr lang="en-IN" sz="36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YouTube Channel Analytics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15</a:t>
            </a:r>
            <a:endParaRPr lang="en-IN" sz="36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How to make YouTube a part of Successful B2B Marketing Funnel?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16</a:t>
            </a:r>
            <a:endParaRPr lang="en-IN" sz="36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Tools and Apps to grow your YouTube Channel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762000" y="1371600"/>
            <a:ext cx="7391400" cy="25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spcBef>
                <a:spcPct val="20000"/>
              </a:spcBef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Overall, we are going to talk about monetizing </a:t>
            </a:r>
            <a:r>
              <a:rPr lang="en-IN" sz="28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your YouTube Channel. </a:t>
            </a:r>
          </a:p>
          <a:p>
            <a:pPr>
              <a:spcBef>
                <a:spcPct val="20000"/>
              </a:spcBef>
            </a:pPr>
            <a:r>
              <a:rPr lang="en-IN" sz="28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Each of these video lessons will help you understand and master a specific part of YouTube Channel for increasing and promoting your business.</a:t>
            </a:r>
          </a:p>
          <a:p>
            <a:pPr>
              <a:spcBef>
                <a:spcPct val="20000"/>
              </a:spcBef>
            </a:pPr>
            <a:endParaRPr lang="en-IN" sz="28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28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371600"/>
            <a:ext cx="7543800" cy="3181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spcBef>
                <a:spcPct val="20000"/>
              </a:spcBef>
            </a:pPr>
            <a:r>
              <a:rPr lang="en-IN" sz="39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This training course will take you step by step </a:t>
            </a:r>
            <a:r>
              <a:rPr lang="en-IN" sz="31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through how to set up a profitable YouTube Channel, Monetizing your channel, growing subscribers, selling merchandise, promoting your business, establishing and growing a social media footprint and much more.</a:t>
            </a:r>
          </a:p>
          <a:p>
            <a:pPr>
              <a:spcBef>
                <a:spcPct val="20000"/>
              </a:spcBef>
            </a:pPr>
            <a:endParaRPr lang="en-IN" sz="31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31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So, Lets Get started!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8097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35255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 1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YouTube Channel Income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HD Video Training </a:t>
            </a:r>
            <a:endParaRPr lang="en-IN" sz="3600" b="1" dirty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1428750"/>
            <a:ext cx="731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 2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About YouTube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14400" y="135255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#3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The Technical Guide to setting up a YouTube Channel –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Step by Step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35255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#4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Tips for a Successful YouTube Channel</a:t>
            </a:r>
          </a:p>
          <a:p>
            <a:pPr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14400" y="1504951"/>
            <a:ext cx="7315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#5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How to monetize your YouTube Channel?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en-IN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endParaRPr lang="en-IN" sz="2800" b="1" dirty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428751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#6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Tips to promote Merchandise on Your YouTube Channel  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Youtube channel income\imag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90600" y="1657350"/>
            <a:ext cx="7696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7</a:t>
            </a:r>
          </a:p>
          <a:p>
            <a:pPr lvl="0" algn="ctr">
              <a:spcBef>
                <a:spcPct val="0"/>
              </a:spcBef>
              <a:defRPr/>
            </a:pPr>
            <a:endParaRPr lang="en-IN" sz="24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How can Beauty </a:t>
            </a:r>
            <a:r>
              <a:rPr lang="en-IN" sz="3600" b="1" dirty="0" err="1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VLoggers</a:t>
            </a: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' grow their YouTube Channel?</a:t>
            </a:r>
            <a:endParaRPr lang="en-IN" sz="3600" b="1" dirty="0" smtClean="0">
              <a:solidFill>
                <a:schemeClr val="accent5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3016</TotalTime>
  <Words>263</Words>
  <Application>Microsoft Office PowerPoint</Application>
  <PresentationFormat>On-screen Show (16:9)</PresentationFormat>
  <Paragraphs>64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</dc:creator>
  <cp:lastModifiedBy>manasvii T</cp:lastModifiedBy>
  <cp:revision>335</cp:revision>
  <dcterms:created xsi:type="dcterms:W3CDTF">2010-12-31T19:28:23Z</dcterms:created>
  <dcterms:modified xsi:type="dcterms:W3CDTF">2017-06-02T12:59:05Z</dcterms:modified>
</cp:coreProperties>
</file>